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422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09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10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1392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0153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1507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821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752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126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444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425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950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233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242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595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944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D56B-1726-4EF4-B42E-DCC208225FC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619FB87-22AA-4678-A880-EBE9D0453D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828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 به نام خدا </a:t>
            </a:r>
            <a:br>
              <a:rPr lang="fa-IR" dirty="0" smtClean="0"/>
            </a:br>
            <a:r>
              <a:rPr lang="fa-IR" dirty="0" smtClean="0"/>
              <a:t>جلسه پنجم  ریاضی عمومی 2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کارشناسی برق و الکترونیک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مدرس: دکتر هوشنگ بهروزی زاده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4548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33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75" y="123986"/>
            <a:ext cx="11959525" cy="647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1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6" y="0"/>
            <a:ext cx="120680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8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6" y="0"/>
            <a:ext cx="119750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2" y="139485"/>
            <a:ext cx="11763214" cy="67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1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2" y="189702"/>
            <a:ext cx="11809709" cy="647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77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485"/>
            <a:ext cx="12192000" cy="67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54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05" y="0"/>
            <a:ext cx="11933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44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6" y="123986"/>
            <a:ext cx="11918197" cy="657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45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5" y="1"/>
            <a:ext cx="120525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63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6040" y="1571503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3200" b="1" dirty="0" smtClean="0">
                <a:cs typeface="B Nazanin" panose="00000400000000000000" pitchFamily="2" charset="-78"/>
              </a:rPr>
              <a:t>در جلسات قبل مختصات سه بعدی ، معرفی بردار ، مختصات بردار ، بردارهای موازی و یکه معرفی شد ، انواع ضرب بردارها را بررسی  نمودیم در این جلسه توابع برداری ، حد ، پیوستگی ، مشتق و انتگرال آنها را بررسی می کنیم </a:t>
            </a:r>
            <a:endParaRPr lang="fa-IR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071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593"/>
            <a:ext cx="12042183" cy="655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31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604435"/>
            <a:ext cx="75683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b="1" dirty="0" smtClean="0">
                <a:cs typeface="B Nazanin" panose="00000400000000000000" pitchFamily="2" charset="-78"/>
              </a:rPr>
              <a:t>دانشجویان محترم تمرینات صفحه بعد را حل کنید و به شماره واتساپ زیر بفرستید جهت نمره میان ترم                            09171439306</a:t>
            </a:r>
            <a:endParaRPr lang="fa-IR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7160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1115" y="410705"/>
            <a:ext cx="12693113" cy="64472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0877" y="589459"/>
            <a:ext cx="1929094" cy="4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32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55" y="573437"/>
            <a:ext cx="11484244" cy="60908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949" y="998823"/>
            <a:ext cx="1522969" cy="52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400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270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1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3211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6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4" y="154983"/>
            <a:ext cx="11902698" cy="650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6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4" y="0"/>
            <a:ext cx="12037016" cy="672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0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674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2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1477"/>
            <a:ext cx="12192000" cy="42620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895" y="4060556"/>
            <a:ext cx="9794929" cy="279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59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73180" cy="64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290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77</Words>
  <Application>Microsoft Office PowerPoint</Application>
  <PresentationFormat>Widescreen</PresentationFormat>
  <Paragraphs>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 Nazanin</vt:lpstr>
      <vt:lpstr>Tahoma</vt:lpstr>
      <vt:lpstr>Trebuchet MS</vt:lpstr>
      <vt:lpstr>Wingdings 3</vt:lpstr>
      <vt:lpstr>Facet</vt:lpstr>
      <vt:lpstr> به نام خدا  جلسه پنجم  ریاضی عمومی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بنام خدا  جلسه پنجم  ریاضی عمومی 2</dc:title>
  <dc:creator>n</dc:creator>
  <cp:lastModifiedBy>n</cp:lastModifiedBy>
  <cp:revision>6</cp:revision>
  <dcterms:created xsi:type="dcterms:W3CDTF">2020-03-14T09:17:12Z</dcterms:created>
  <dcterms:modified xsi:type="dcterms:W3CDTF">2020-03-14T13:52:03Z</dcterms:modified>
</cp:coreProperties>
</file>